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726A1BF-4D77-4E99-824E-33D89CD85BCD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24BBF11-0E5A-4CD5-A9B8-BB558DCBF831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89614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Cambio de imagen en las instituciones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dirty="0" smtClean="0"/>
              <a:t>Deficientes tienen que disfrutar de las mismas condiciones que los demás , vivir con los demás niños y asistir a sus mismas escuelas.</a:t>
            </a:r>
          </a:p>
          <a:p>
            <a:pPr algn="just"/>
            <a:r>
              <a:rPr lang="es-ES" dirty="0" smtClean="0"/>
              <a:t>Nuevo pensamiento sobre la Educación Especial.</a:t>
            </a:r>
          </a:p>
          <a:p>
            <a:pPr algn="just"/>
            <a:r>
              <a:rPr lang="es-ES" dirty="0" smtClean="0"/>
              <a:t>Fijarse más en el desarrollo de habilidades del alumno, valores y actitudes necesarias para desenvolverse en los diferentes ambientes de la vida que en la cura y rehabilitación.</a:t>
            </a:r>
          </a:p>
          <a:p>
            <a:pPr algn="just"/>
            <a:r>
              <a:rPr lang="es-ES" dirty="0" smtClean="0"/>
              <a:t>Somos diferentes unos de otros</a:t>
            </a:r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</TotalTime>
  <Words>72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Intermedio</vt:lpstr>
      <vt:lpstr>Cambio de imagen en las instituciones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Cambio de imagen en las instituciones</dc:title>
  <dc:creator>Familia</dc:creator>
  <cp:lastModifiedBy>Familia</cp:lastModifiedBy>
  <cp:revision>3</cp:revision>
  <dcterms:created xsi:type="dcterms:W3CDTF">2012-03-29T22:59:34Z</dcterms:created>
  <dcterms:modified xsi:type="dcterms:W3CDTF">2012-03-29T23:04:16Z</dcterms:modified>
</cp:coreProperties>
</file>